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0" r:id="rId2"/>
    <p:sldId id="261" r:id="rId3"/>
    <p:sldId id="259" r:id="rId4"/>
    <p:sldId id="256" r:id="rId5"/>
    <p:sldId id="258" r:id="rId6"/>
    <p:sldId id="257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2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D3294F-DFED-4596-BDAE-164E846BC574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AE8FAF-3516-4611-80DE-4DB54DE63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548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AE8FAF-3516-4611-80DE-4DB54DE63B2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580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A6A0-A52C-400E-AE2B-4EF4ACAD30F6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927F7-54B7-4562-9941-0D6080B27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413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A6A0-A52C-400E-AE2B-4EF4ACAD30F6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927F7-54B7-4562-9941-0D6080B27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197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A6A0-A52C-400E-AE2B-4EF4ACAD30F6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927F7-54B7-4562-9941-0D6080B27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40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A6A0-A52C-400E-AE2B-4EF4ACAD30F6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927F7-54B7-4562-9941-0D6080B27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602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A6A0-A52C-400E-AE2B-4EF4ACAD30F6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927F7-54B7-4562-9941-0D6080B27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869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A6A0-A52C-400E-AE2B-4EF4ACAD30F6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927F7-54B7-4562-9941-0D6080B27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9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A6A0-A52C-400E-AE2B-4EF4ACAD30F6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927F7-54B7-4562-9941-0D6080B27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590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A6A0-A52C-400E-AE2B-4EF4ACAD30F6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927F7-54B7-4562-9941-0D6080B27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669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A6A0-A52C-400E-AE2B-4EF4ACAD30F6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927F7-54B7-4562-9941-0D6080B27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574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A6A0-A52C-400E-AE2B-4EF4ACAD30F6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927F7-54B7-4562-9941-0D6080B27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193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A6A0-A52C-400E-AE2B-4EF4ACAD30F6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927F7-54B7-4562-9941-0D6080B27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303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1A6A0-A52C-400E-AE2B-4EF4ACAD30F6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927F7-54B7-4562-9941-0D6080B27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382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2343090"/>
            <a:ext cx="647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cs typeface="B Titr" panose="00000700000000000000" pitchFamily="2" charset="-78"/>
              </a:rPr>
              <a:t>عنوان مقاله:</a:t>
            </a:r>
            <a:endParaRPr lang="en-MY" sz="2000" dirty="0">
              <a:ln>
                <a:solidFill>
                  <a:schemeClr val="tx1"/>
                </a:solidFill>
              </a:ln>
              <a:solidFill>
                <a:schemeClr val="accent5">
                  <a:lumMod val="75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38400" y="4267200"/>
            <a:ext cx="647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rtl="1">
              <a:buFont typeface="Wingdings" panose="05000000000000000000" pitchFamily="2" charset="2"/>
              <a:buChar char="v"/>
            </a:pPr>
            <a:r>
              <a:rPr lang="fa-IR" sz="2000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cs typeface="B Titr" panose="00000700000000000000" pitchFamily="2" charset="-78"/>
              </a:rPr>
              <a:t>اسامی نویسندگان:</a:t>
            </a:r>
            <a:endParaRPr lang="en-MY" sz="2000" dirty="0">
              <a:ln>
                <a:solidFill>
                  <a:schemeClr val="tx1"/>
                </a:solidFill>
              </a:ln>
              <a:solidFill>
                <a:schemeClr val="accent5">
                  <a:lumMod val="75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38400" y="5314890"/>
            <a:ext cx="647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rtl="1">
              <a:buFont typeface="Wingdings" panose="05000000000000000000" pitchFamily="2" charset="2"/>
              <a:buChar char="Ø"/>
            </a:pPr>
            <a:r>
              <a:rPr lang="fa-IR" sz="2000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cs typeface="B Titr" panose="00000700000000000000" pitchFamily="2" charset="-78"/>
              </a:rPr>
              <a:t>ارائه دهنده: </a:t>
            </a:r>
            <a:endParaRPr lang="en-MY" sz="2000" dirty="0">
              <a:ln>
                <a:solidFill>
                  <a:schemeClr val="tx1"/>
                </a:solidFill>
              </a:ln>
              <a:solidFill>
                <a:schemeClr val="accent5">
                  <a:lumMod val="75000"/>
                </a:schemeClr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76104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467600" y="1752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cs typeface="B Titr" panose="00000700000000000000" pitchFamily="2" charset="-78"/>
              </a:rPr>
              <a:t>1. مقدمه:</a:t>
            </a:r>
            <a:endParaRPr lang="en-MY" dirty="0">
              <a:ln>
                <a:solidFill>
                  <a:schemeClr val="tx1"/>
                </a:solidFill>
              </a:ln>
              <a:solidFill>
                <a:schemeClr val="accent5">
                  <a:lumMod val="75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4" name="Slide Number Placeholder 12">
            <a:extLst>
              <a:ext uri="{FF2B5EF4-FFF2-40B4-BE49-F238E27FC236}">
                <a16:creationId xmlns="" xmlns:a16="http://schemas.microsoft.com/office/drawing/2014/main" id="{1FA2F15C-D3C8-4901-8876-04CFCD008F5B}"/>
              </a:ext>
            </a:extLst>
          </p:cNvPr>
          <p:cNvSpPr txBox="1">
            <a:spLocks/>
          </p:cNvSpPr>
          <p:nvPr/>
        </p:nvSpPr>
        <p:spPr>
          <a:xfrm>
            <a:off x="3505200" y="6477000"/>
            <a:ext cx="5257800" cy="400110"/>
          </a:xfrm>
          <a:prstGeom prst="rect">
            <a:avLst/>
          </a:prstGeom>
        </p:spPr>
        <p:txBody>
          <a:bodyPr vert="horz" lIns="0" tIns="0" rIns="0" bIns="0" rtlCol="1" anchor="ctr"/>
          <a:lstStyle>
            <a:defPPr>
              <a:defRPr lang="fa-IR"/>
            </a:defPPr>
            <a:lvl1pPr algn="ctr">
              <a:defRPr sz="2800" b="1">
                <a:solidFill>
                  <a:schemeClr val="bg1"/>
                </a:solidFill>
                <a:cs typeface="B Yekan" pitchFamily="2" charset="-78"/>
              </a:defRPr>
            </a:lvl1pPr>
          </a:lstStyle>
          <a:p>
            <a:pPr algn="r"/>
            <a:r>
              <a:rPr lang="fa-IR" sz="1400" dirty="0">
                <a:solidFill>
                  <a:srgbClr val="000845"/>
                </a:solidFill>
                <a:cs typeface="B Titr" panose="00000700000000000000" pitchFamily="2" charset="-78"/>
              </a:rPr>
              <a:t>عنوان مقاله:</a:t>
            </a:r>
            <a:endParaRPr lang="fa-IR" sz="1200" dirty="0">
              <a:solidFill>
                <a:srgbClr val="000845"/>
              </a:solidFill>
              <a:cs typeface="B Titr" panose="00000700000000000000" pitchFamily="2" charset="-78"/>
            </a:endParaRPr>
          </a:p>
        </p:txBody>
      </p:sp>
      <p:sp>
        <p:nvSpPr>
          <p:cNvPr id="5" name="Slide Number Placeholder 12">
            <a:extLst>
              <a:ext uri="{FF2B5EF4-FFF2-40B4-BE49-F238E27FC236}">
                <a16:creationId xmlns="" xmlns:a16="http://schemas.microsoft.com/office/drawing/2014/main" id="{53A555CD-1A32-4CF4-9139-DE8BFE7E58A9}"/>
              </a:ext>
            </a:extLst>
          </p:cNvPr>
          <p:cNvSpPr txBox="1">
            <a:spLocks/>
          </p:cNvSpPr>
          <p:nvPr/>
        </p:nvSpPr>
        <p:spPr>
          <a:xfrm>
            <a:off x="762000" y="6477000"/>
            <a:ext cx="2438400" cy="400110"/>
          </a:xfrm>
          <a:prstGeom prst="rect">
            <a:avLst/>
          </a:prstGeom>
        </p:spPr>
        <p:txBody>
          <a:bodyPr vert="horz" lIns="0" tIns="0" rIns="0" bIns="0" rtlCol="1" anchor="ctr"/>
          <a:lstStyle>
            <a:defPPr>
              <a:defRPr lang="fa-IR"/>
            </a:defPPr>
            <a:lvl1pPr algn="ctr">
              <a:defRPr sz="2800" b="1">
                <a:solidFill>
                  <a:schemeClr val="bg1"/>
                </a:solidFill>
                <a:cs typeface="B Yekan" pitchFamily="2" charset="-78"/>
              </a:defRPr>
            </a:lvl1pPr>
          </a:lstStyle>
          <a:p>
            <a:pPr algn="r"/>
            <a:r>
              <a:rPr lang="fa-IR" sz="1400" dirty="0">
                <a:solidFill>
                  <a:srgbClr val="000845"/>
                </a:solidFill>
                <a:cs typeface="B Titr" panose="00000700000000000000" pitchFamily="2" charset="-78"/>
              </a:rPr>
              <a:t>ارائه </a:t>
            </a:r>
            <a:r>
              <a:rPr lang="fa-IR" sz="1400" dirty="0" smtClean="0">
                <a:solidFill>
                  <a:srgbClr val="000845"/>
                </a:solidFill>
                <a:cs typeface="B Titr" panose="00000700000000000000" pitchFamily="2" charset="-78"/>
              </a:rPr>
              <a:t>دهنده:</a:t>
            </a:r>
            <a:endParaRPr lang="fa-IR" sz="1200" dirty="0">
              <a:solidFill>
                <a:srgbClr val="000845"/>
              </a:solidFill>
              <a:cs typeface="B Titr" panose="00000700000000000000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615309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000" dirty="0" smtClean="0">
                <a:cs typeface="B Titr" panose="00000700000000000000" pitchFamily="2" charset="-78"/>
              </a:rPr>
              <a:t>1</a:t>
            </a:r>
            <a:endParaRPr lang="en-US" sz="2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44368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0" y="1828800"/>
            <a:ext cx="647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cs typeface="B Titr" panose="00000700000000000000" pitchFamily="2" charset="-78"/>
              </a:rPr>
              <a:t>2. پیشینه پژوهش:</a:t>
            </a:r>
            <a:endParaRPr lang="en-MY" sz="2000" dirty="0">
              <a:ln>
                <a:solidFill>
                  <a:schemeClr val="tx1"/>
                </a:solidFill>
              </a:ln>
              <a:solidFill>
                <a:schemeClr val="accent5">
                  <a:lumMod val="75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3" name="Slide Number Placeholder 12">
            <a:extLst>
              <a:ext uri="{FF2B5EF4-FFF2-40B4-BE49-F238E27FC236}">
                <a16:creationId xmlns="" xmlns:a16="http://schemas.microsoft.com/office/drawing/2014/main" id="{DEEAF5D9-FBF5-4CDC-A04E-D253DFB1A0DE}"/>
              </a:ext>
            </a:extLst>
          </p:cNvPr>
          <p:cNvSpPr txBox="1">
            <a:spLocks/>
          </p:cNvSpPr>
          <p:nvPr/>
        </p:nvSpPr>
        <p:spPr>
          <a:xfrm>
            <a:off x="3581400" y="6534090"/>
            <a:ext cx="5257800" cy="400110"/>
          </a:xfrm>
          <a:prstGeom prst="rect">
            <a:avLst/>
          </a:prstGeom>
        </p:spPr>
        <p:txBody>
          <a:bodyPr vert="horz" lIns="0" tIns="0" rIns="0" bIns="0" rtlCol="1" anchor="ctr"/>
          <a:lstStyle>
            <a:defPPr>
              <a:defRPr lang="fa-IR"/>
            </a:defPPr>
            <a:lvl1pPr algn="ctr">
              <a:defRPr sz="2800" b="1">
                <a:solidFill>
                  <a:schemeClr val="bg1"/>
                </a:solidFill>
                <a:cs typeface="B Yekan" pitchFamily="2" charset="-78"/>
              </a:defRPr>
            </a:lvl1pPr>
          </a:lstStyle>
          <a:p>
            <a:pPr algn="r"/>
            <a:r>
              <a:rPr lang="fa-IR" sz="1400" dirty="0">
                <a:solidFill>
                  <a:srgbClr val="000845"/>
                </a:solidFill>
                <a:cs typeface="B Titr" panose="00000700000000000000" pitchFamily="2" charset="-78"/>
              </a:rPr>
              <a:t>عنوان مقاله:</a:t>
            </a:r>
            <a:endParaRPr lang="fa-IR" sz="1200" dirty="0">
              <a:solidFill>
                <a:srgbClr val="000845"/>
              </a:solidFill>
              <a:cs typeface="B Titr" panose="00000700000000000000" pitchFamily="2" charset="-78"/>
            </a:endParaRPr>
          </a:p>
        </p:txBody>
      </p:sp>
      <p:sp>
        <p:nvSpPr>
          <p:cNvPr id="4" name="Slide Number Placeholder 12">
            <a:extLst>
              <a:ext uri="{FF2B5EF4-FFF2-40B4-BE49-F238E27FC236}">
                <a16:creationId xmlns="" xmlns:a16="http://schemas.microsoft.com/office/drawing/2014/main" id="{18EB62B3-1532-48E4-AE38-2B3B1A94C4FD}"/>
              </a:ext>
            </a:extLst>
          </p:cNvPr>
          <p:cNvSpPr txBox="1">
            <a:spLocks/>
          </p:cNvSpPr>
          <p:nvPr/>
        </p:nvSpPr>
        <p:spPr>
          <a:xfrm>
            <a:off x="762000" y="6534090"/>
            <a:ext cx="2438400" cy="400110"/>
          </a:xfrm>
          <a:prstGeom prst="rect">
            <a:avLst/>
          </a:prstGeom>
        </p:spPr>
        <p:txBody>
          <a:bodyPr vert="horz" lIns="0" tIns="0" rIns="0" bIns="0" rtlCol="1" anchor="ctr"/>
          <a:lstStyle>
            <a:defPPr>
              <a:defRPr lang="fa-IR"/>
            </a:defPPr>
            <a:lvl1pPr algn="ctr">
              <a:defRPr sz="2800" b="1">
                <a:solidFill>
                  <a:schemeClr val="bg1"/>
                </a:solidFill>
                <a:cs typeface="B Yekan" pitchFamily="2" charset="-78"/>
              </a:defRPr>
            </a:lvl1pPr>
          </a:lstStyle>
          <a:p>
            <a:pPr algn="r"/>
            <a:r>
              <a:rPr lang="fa-IR" sz="1400" dirty="0">
                <a:solidFill>
                  <a:srgbClr val="000845"/>
                </a:solidFill>
                <a:cs typeface="B Titr" panose="00000700000000000000" pitchFamily="2" charset="-78"/>
              </a:rPr>
              <a:t>ارائه دهنده:</a:t>
            </a:r>
            <a:endParaRPr lang="fa-IR" sz="1200" dirty="0">
              <a:solidFill>
                <a:srgbClr val="000845"/>
              </a:solidFill>
              <a:cs typeface="B Titr" panose="000007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615309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000" dirty="0" smtClean="0">
                <a:cs typeface="B Titr" panose="00000700000000000000" pitchFamily="2" charset="-78"/>
              </a:rPr>
              <a:t>2</a:t>
            </a:r>
            <a:endParaRPr lang="en-US" sz="2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9592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" y="3048"/>
            <a:ext cx="9137904" cy="685190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86000" y="1752600"/>
            <a:ext cx="647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cs typeface="B Titr" panose="00000700000000000000" pitchFamily="2" charset="-78"/>
              </a:rPr>
              <a:t>3. روش پژوهش:</a:t>
            </a:r>
            <a:endParaRPr lang="en-MY" sz="2000" dirty="0">
              <a:ln>
                <a:solidFill>
                  <a:schemeClr val="tx1"/>
                </a:solidFill>
              </a:ln>
              <a:solidFill>
                <a:schemeClr val="accent5">
                  <a:lumMod val="75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8" name="Slide Number Placeholder 12">
            <a:extLst>
              <a:ext uri="{FF2B5EF4-FFF2-40B4-BE49-F238E27FC236}">
                <a16:creationId xmlns="" xmlns:a16="http://schemas.microsoft.com/office/drawing/2014/main" id="{52D887F1-11E1-4587-BED8-6E56A75325F7}"/>
              </a:ext>
            </a:extLst>
          </p:cNvPr>
          <p:cNvSpPr txBox="1">
            <a:spLocks/>
          </p:cNvSpPr>
          <p:nvPr/>
        </p:nvSpPr>
        <p:spPr>
          <a:xfrm>
            <a:off x="3733800" y="6457891"/>
            <a:ext cx="5257800" cy="400110"/>
          </a:xfrm>
          <a:prstGeom prst="rect">
            <a:avLst/>
          </a:prstGeom>
        </p:spPr>
        <p:txBody>
          <a:bodyPr vert="horz" lIns="0" tIns="0" rIns="0" bIns="0" rtlCol="1" anchor="ctr"/>
          <a:lstStyle>
            <a:defPPr>
              <a:defRPr lang="fa-IR"/>
            </a:defPPr>
            <a:lvl1pPr algn="ctr">
              <a:defRPr sz="2800" b="1">
                <a:solidFill>
                  <a:schemeClr val="bg1"/>
                </a:solidFill>
                <a:cs typeface="B Yekan" pitchFamily="2" charset="-78"/>
              </a:defRPr>
            </a:lvl1pPr>
          </a:lstStyle>
          <a:p>
            <a:pPr algn="r"/>
            <a:r>
              <a:rPr lang="fa-IR" sz="1200" dirty="0">
                <a:solidFill>
                  <a:srgbClr val="000845"/>
                </a:solidFill>
                <a:cs typeface="B Titr" panose="00000700000000000000" pitchFamily="2" charset="-78"/>
              </a:rPr>
              <a:t>عنوان مقاله:</a:t>
            </a:r>
            <a:endParaRPr lang="fa-IR" sz="1100" dirty="0">
              <a:solidFill>
                <a:srgbClr val="000845"/>
              </a:solidFill>
              <a:cs typeface="B Titr" panose="00000700000000000000" pitchFamily="2" charset="-78"/>
            </a:endParaRPr>
          </a:p>
        </p:txBody>
      </p:sp>
      <p:sp>
        <p:nvSpPr>
          <p:cNvPr id="9" name="Slide Number Placeholder 12">
            <a:extLst>
              <a:ext uri="{FF2B5EF4-FFF2-40B4-BE49-F238E27FC236}">
                <a16:creationId xmlns="" xmlns:a16="http://schemas.microsoft.com/office/drawing/2014/main" id="{A0814C15-8F47-4BAB-B39D-AA52154E3F62}"/>
              </a:ext>
            </a:extLst>
          </p:cNvPr>
          <p:cNvSpPr txBox="1">
            <a:spLocks/>
          </p:cNvSpPr>
          <p:nvPr/>
        </p:nvSpPr>
        <p:spPr>
          <a:xfrm>
            <a:off x="762000" y="6457891"/>
            <a:ext cx="2438400" cy="400110"/>
          </a:xfrm>
          <a:prstGeom prst="rect">
            <a:avLst/>
          </a:prstGeom>
        </p:spPr>
        <p:txBody>
          <a:bodyPr vert="horz" lIns="0" tIns="0" rIns="0" bIns="0" rtlCol="1" anchor="ctr"/>
          <a:lstStyle>
            <a:defPPr>
              <a:defRPr lang="fa-IR"/>
            </a:defPPr>
            <a:lvl1pPr algn="ctr">
              <a:defRPr sz="2800" b="1">
                <a:solidFill>
                  <a:schemeClr val="bg1"/>
                </a:solidFill>
                <a:cs typeface="B Yekan" pitchFamily="2" charset="-78"/>
              </a:defRPr>
            </a:lvl1pPr>
          </a:lstStyle>
          <a:p>
            <a:pPr algn="r"/>
            <a:r>
              <a:rPr lang="fa-IR" sz="1200" dirty="0">
                <a:solidFill>
                  <a:srgbClr val="000845"/>
                </a:solidFill>
                <a:cs typeface="B Titr" panose="00000700000000000000" pitchFamily="2" charset="-78"/>
              </a:rPr>
              <a:t>ارائه دهنده:</a:t>
            </a:r>
            <a:endParaRPr lang="fa-IR" sz="1100" dirty="0">
              <a:solidFill>
                <a:srgbClr val="000845"/>
              </a:solidFill>
              <a:cs typeface="B Titr" panose="00000700000000000000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" y="615309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000" dirty="0" smtClean="0">
                <a:cs typeface="B Titr" panose="00000700000000000000" pitchFamily="2" charset="-78"/>
              </a:rPr>
              <a:t>3</a:t>
            </a:r>
            <a:endParaRPr lang="en-US" sz="2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71911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0" y="1828800"/>
            <a:ext cx="647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cs typeface="B Titr" panose="00000700000000000000" pitchFamily="2" charset="-78"/>
              </a:rPr>
              <a:t>4. نتایج و تحلیل یافته‌ها:</a:t>
            </a:r>
            <a:endParaRPr lang="en-MY" sz="2000" dirty="0">
              <a:ln>
                <a:solidFill>
                  <a:schemeClr val="tx1"/>
                </a:solidFill>
              </a:ln>
              <a:solidFill>
                <a:schemeClr val="accent5">
                  <a:lumMod val="75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3" name="Slide Number Placeholder 12">
            <a:extLst>
              <a:ext uri="{FF2B5EF4-FFF2-40B4-BE49-F238E27FC236}">
                <a16:creationId xmlns="" xmlns:a16="http://schemas.microsoft.com/office/drawing/2014/main" id="{8CB500F7-660A-479F-BBDC-421CCF5C0C5D}"/>
              </a:ext>
            </a:extLst>
          </p:cNvPr>
          <p:cNvSpPr txBox="1">
            <a:spLocks/>
          </p:cNvSpPr>
          <p:nvPr/>
        </p:nvSpPr>
        <p:spPr>
          <a:xfrm>
            <a:off x="3733800" y="6457891"/>
            <a:ext cx="5257800" cy="400110"/>
          </a:xfrm>
          <a:prstGeom prst="rect">
            <a:avLst/>
          </a:prstGeom>
        </p:spPr>
        <p:txBody>
          <a:bodyPr vert="horz" lIns="0" tIns="0" rIns="0" bIns="0" rtlCol="1" anchor="ctr"/>
          <a:lstStyle>
            <a:defPPr>
              <a:defRPr lang="fa-IR"/>
            </a:defPPr>
            <a:lvl1pPr algn="ctr">
              <a:defRPr sz="2800" b="1">
                <a:solidFill>
                  <a:schemeClr val="bg1"/>
                </a:solidFill>
                <a:cs typeface="B Yekan" pitchFamily="2" charset="-78"/>
              </a:defRPr>
            </a:lvl1pPr>
          </a:lstStyle>
          <a:p>
            <a:pPr algn="r"/>
            <a:r>
              <a:rPr lang="fa-IR" sz="1200" dirty="0">
                <a:solidFill>
                  <a:srgbClr val="000845"/>
                </a:solidFill>
                <a:cs typeface="B Titr" panose="00000700000000000000" pitchFamily="2" charset="-78"/>
              </a:rPr>
              <a:t>عنوان مقاله:</a:t>
            </a:r>
            <a:endParaRPr lang="fa-IR" sz="1100" dirty="0">
              <a:solidFill>
                <a:srgbClr val="000845"/>
              </a:solidFill>
              <a:cs typeface="B Titr" panose="00000700000000000000" pitchFamily="2" charset="-78"/>
            </a:endParaRPr>
          </a:p>
        </p:txBody>
      </p:sp>
      <p:sp>
        <p:nvSpPr>
          <p:cNvPr id="4" name="Slide Number Placeholder 12">
            <a:extLst>
              <a:ext uri="{FF2B5EF4-FFF2-40B4-BE49-F238E27FC236}">
                <a16:creationId xmlns="" xmlns:a16="http://schemas.microsoft.com/office/drawing/2014/main" id="{FEEB712B-CA2D-499A-BEF2-CF87EC5D9EDA}"/>
              </a:ext>
            </a:extLst>
          </p:cNvPr>
          <p:cNvSpPr txBox="1">
            <a:spLocks/>
          </p:cNvSpPr>
          <p:nvPr/>
        </p:nvSpPr>
        <p:spPr>
          <a:xfrm>
            <a:off x="762000" y="6457891"/>
            <a:ext cx="2438400" cy="400110"/>
          </a:xfrm>
          <a:prstGeom prst="rect">
            <a:avLst/>
          </a:prstGeom>
        </p:spPr>
        <p:txBody>
          <a:bodyPr vert="horz" lIns="0" tIns="0" rIns="0" bIns="0" rtlCol="1" anchor="ctr"/>
          <a:lstStyle>
            <a:defPPr>
              <a:defRPr lang="fa-IR"/>
            </a:defPPr>
            <a:lvl1pPr algn="ctr">
              <a:defRPr sz="2800" b="1">
                <a:solidFill>
                  <a:schemeClr val="bg1"/>
                </a:solidFill>
                <a:cs typeface="B Yekan" pitchFamily="2" charset="-78"/>
              </a:defRPr>
            </a:lvl1pPr>
          </a:lstStyle>
          <a:p>
            <a:pPr algn="r"/>
            <a:r>
              <a:rPr lang="fa-IR" sz="1200" dirty="0">
                <a:solidFill>
                  <a:srgbClr val="000845"/>
                </a:solidFill>
                <a:cs typeface="B Titr" panose="00000700000000000000" pitchFamily="2" charset="-78"/>
              </a:rPr>
              <a:t>ارائه دهنده:</a:t>
            </a:r>
            <a:endParaRPr lang="fa-IR" sz="1100" dirty="0">
              <a:solidFill>
                <a:srgbClr val="000845"/>
              </a:solidFill>
              <a:cs typeface="B Titr" panose="000007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615309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000" dirty="0" smtClean="0">
                <a:cs typeface="B Titr" panose="00000700000000000000" pitchFamily="2" charset="-78"/>
              </a:rPr>
              <a:t>4</a:t>
            </a:r>
            <a:endParaRPr lang="en-US" sz="2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3083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2200" y="1828800"/>
            <a:ext cx="647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cs typeface="B Titr" panose="00000700000000000000" pitchFamily="2" charset="-78"/>
              </a:rPr>
              <a:t>5. نتیجه‌گیری و پیشنهادها:</a:t>
            </a:r>
            <a:endParaRPr lang="en-MY" sz="2000" dirty="0">
              <a:ln>
                <a:solidFill>
                  <a:schemeClr val="tx1"/>
                </a:solidFill>
              </a:ln>
              <a:solidFill>
                <a:schemeClr val="accent5">
                  <a:lumMod val="75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3" name="Slide Number Placeholder 12">
            <a:extLst>
              <a:ext uri="{FF2B5EF4-FFF2-40B4-BE49-F238E27FC236}">
                <a16:creationId xmlns="" xmlns:a16="http://schemas.microsoft.com/office/drawing/2014/main" id="{95480E5F-BA9F-459C-815B-65116CA31B24}"/>
              </a:ext>
            </a:extLst>
          </p:cNvPr>
          <p:cNvSpPr txBox="1">
            <a:spLocks/>
          </p:cNvSpPr>
          <p:nvPr/>
        </p:nvSpPr>
        <p:spPr>
          <a:xfrm>
            <a:off x="3733800" y="6457891"/>
            <a:ext cx="5257800" cy="400110"/>
          </a:xfrm>
          <a:prstGeom prst="rect">
            <a:avLst/>
          </a:prstGeom>
        </p:spPr>
        <p:txBody>
          <a:bodyPr vert="horz" lIns="0" tIns="0" rIns="0" bIns="0" rtlCol="1" anchor="ctr"/>
          <a:lstStyle>
            <a:defPPr>
              <a:defRPr lang="fa-IR"/>
            </a:defPPr>
            <a:lvl1pPr algn="ctr">
              <a:defRPr sz="2800" b="1">
                <a:solidFill>
                  <a:schemeClr val="bg1"/>
                </a:solidFill>
                <a:cs typeface="B Yekan" pitchFamily="2" charset="-78"/>
              </a:defRPr>
            </a:lvl1pPr>
          </a:lstStyle>
          <a:p>
            <a:pPr algn="r"/>
            <a:r>
              <a:rPr lang="fa-IR" sz="1200" dirty="0">
                <a:solidFill>
                  <a:srgbClr val="000845"/>
                </a:solidFill>
                <a:cs typeface="B Titr" panose="00000700000000000000" pitchFamily="2" charset="-78"/>
              </a:rPr>
              <a:t>عنوان مقاله:</a:t>
            </a:r>
            <a:endParaRPr lang="fa-IR" sz="1100" dirty="0">
              <a:solidFill>
                <a:srgbClr val="000845"/>
              </a:solidFill>
              <a:cs typeface="B Titr" panose="00000700000000000000" pitchFamily="2" charset="-78"/>
            </a:endParaRPr>
          </a:p>
        </p:txBody>
      </p:sp>
      <p:sp>
        <p:nvSpPr>
          <p:cNvPr id="4" name="Slide Number Placeholder 12">
            <a:extLst>
              <a:ext uri="{FF2B5EF4-FFF2-40B4-BE49-F238E27FC236}">
                <a16:creationId xmlns="" xmlns:a16="http://schemas.microsoft.com/office/drawing/2014/main" id="{5C854888-B6E5-4492-A7B2-A185F77AE7D1}"/>
              </a:ext>
            </a:extLst>
          </p:cNvPr>
          <p:cNvSpPr txBox="1">
            <a:spLocks/>
          </p:cNvSpPr>
          <p:nvPr/>
        </p:nvSpPr>
        <p:spPr>
          <a:xfrm>
            <a:off x="762000" y="6457891"/>
            <a:ext cx="2438400" cy="400110"/>
          </a:xfrm>
          <a:prstGeom prst="rect">
            <a:avLst/>
          </a:prstGeom>
        </p:spPr>
        <p:txBody>
          <a:bodyPr vert="horz" lIns="0" tIns="0" rIns="0" bIns="0" rtlCol="1" anchor="ctr"/>
          <a:lstStyle>
            <a:defPPr>
              <a:defRPr lang="fa-IR"/>
            </a:defPPr>
            <a:lvl1pPr algn="ctr">
              <a:defRPr sz="2800" b="1">
                <a:solidFill>
                  <a:schemeClr val="bg1"/>
                </a:solidFill>
                <a:cs typeface="B Yekan" pitchFamily="2" charset="-78"/>
              </a:defRPr>
            </a:lvl1pPr>
          </a:lstStyle>
          <a:p>
            <a:pPr algn="r"/>
            <a:r>
              <a:rPr lang="fa-IR" sz="1200" dirty="0">
                <a:solidFill>
                  <a:srgbClr val="000845"/>
                </a:solidFill>
                <a:cs typeface="B Titr" panose="00000700000000000000" pitchFamily="2" charset="-78"/>
              </a:rPr>
              <a:t>ارائه دهنده:</a:t>
            </a:r>
            <a:endParaRPr lang="fa-IR" sz="1100" dirty="0">
              <a:solidFill>
                <a:srgbClr val="000845"/>
              </a:solidFill>
              <a:cs typeface="B Titr" panose="000007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615309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000" dirty="0" smtClean="0">
                <a:cs typeface="B Titr" panose="00000700000000000000" pitchFamily="2" charset="-78"/>
              </a:rPr>
              <a:t>5</a:t>
            </a:r>
            <a:endParaRPr lang="en-US" sz="2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95172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0" y="1828800"/>
            <a:ext cx="647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cs typeface="B Titr" panose="00000700000000000000" pitchFamily="2" charset="-78"/>
              </a:rPr>
              <a:t>منابع:</a:t>
            </a:r>
            <a:endParaRPr lang="en-MY" sz="2000" dirty="0">
              <a:ln>
                <a:solidFill>
                  <a:schemeClr val="tx1"/>
                </a:solidFill>
              </a:ln>
              <a:solidFill>
                <a:schemeClr val="accent5">
                  <a:lumMod val="75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3" name="Slide Number Placeholder 12">
            <a:extLst>
              <a:ext uri="{FF2B5EF4-FFF2-40B4-BE49-F238E27FC236}">
                <a16:creationId xmlns="" xmlns:a16="http://schemas.microsoft.com/office/drawing/2014/main" id="{B030FA3D-6DAF-4571-8575-80CC5C89FD56}"/>
              </a:ext>
            </a:extLst>
          </p:cNvPr>
          <p:cNvSpPr txBox="1">
            <a:spLocks/>
          </p:cNvSpPr>
          <p:nvPr/>
        </p:nvSpPr>
        <p:spPr>
          <a:xfrm>
            <a:off x="3733800" y="6457891"/>
            <a:ext cx="5257800" cy="400110"/>
          </a:xfrm>
          <a:prstGeom prst="rect">
            <a:avLst/>
          </a:prstGeom>
        </p:spPr>
        <p:txBody>
          <a:bodyPr vert="horz" lIns="0" tIns="0" rIns="0" bIns="0" rtlCol="1" anchor="ctr"/>
          <a:lstStyle>
            <a:defPPr>
              <a:defRPr lang="fa-IR"/>
            </a:defPPr>
            <a:lvl1pPr algn="ctr">
              <a:defRPr sz="2800" b="1">
                <a:solidFill>
                  <a:schemeClr val="bg1"/>
                </a:solidFill>
                <a:cs typeface="B Yekan" pitchFamily="2" charset="-78"/>
              </a:defRPr>
            </a:lvl1pPr>
          </a:lstStyle>
          <a:p>
            <a:pPr algn="r"/>
            <a:r>
              <a:rPr lang="fa-IR" sz="1200" dirty="0">
                <a:solidFill>
                  <a:srgbClr val="000845"/>
                </a:solidFill>
                <a:cs typeface="B Titr" panose="00000700000000000000" pitchFamily="2" charset="-78"/>
              </a:rPr>
              <a:t>عنوان مقاله:</a:t>
            </a:r>
            <a:endParaRPr lang="fa-IR" sz="1100" dirty="0">
              <a:solidFill>
                <a:srgbClr val="000845"/>
              </a:solidFill>
              <a:cs typeface="B Titr" panose="00000700000000000000" pitchFamily="2" charset="-78"/>
            </a:endParaRPr>
          </a:p>
        </p:txBody>
      </p:sp>
      <p:sp>
        <p:nvSpPr>
          <p:cNvPr id="4" name="Slide Number Placeholder 12">
            <a:extLst>
              <a:ext uri="{FF2B5EF4-FFF2-40B4-BE49-F238E27FC236}">
                <a16:creationId xmlns="" xmlns:a16="http://schemas.microsoft.com/office/drawing/2014/main" id="{61132D43-A4C6-4C15-8621-C4FEA35D22CD}"/>
              </a:ext>
            </a:extLst>
          </p:cNvPr>
          <p:cNvSpPr txBox="1">
            <a:spLocks/>
          </p:cNvSpPr>
          <p:nvPr/>
        </p:nvSpPr>
        <p:spPr>
          <a:xfrm>
            <a:off x="762000" y="6457891"/>
            <a:ext cx="2438400" cy="400110"/>
          </a:xfrm>
          <a:prstGeom prst="rect">
            <a:avLst/>
          </a:prstGeom>
        </p:spPr>
        <p:txBody>
          <a:bodyPr vert="horz" lIns="0" tIns="0" rIns="0" bIns="0" rtlCol="1" anchor="ctr"/>
          <a:lstStyle>
            <a:defPPr>
              <a:defRPr lang="fa-IR"/>
            </a:defPPr>
            <a:lvl1pPr algn="ctr">
              <a:defRPr sz="2800" b="1">
                <a:solidFill>
                  <a:schemeClr val="bg1"/>
                </a:solidFill>
                <a:cs typeface="B Yekan" pitchFamily="2" charset="-78"/>
              </a:defRPr>
            </a:lvl1pPr>
          </a:lstStyle>
          <a:p>
            <a:pPr algn="r"/>
            <a:r>
              <a:rPr lang="fa-IR" sz="1200" dirty="0">
                <a:solidFill>
                  <a:srgbClr val="000845"/>
                </a:solidFill>
                <a:cs typeface="B Titr" panose="00000700000000000000" pitchFamily="2" charset="-78"/>
              </a:rPr>
              <a:t>ارائه دهنده:</a:t>
            </a:r>
            <a:endParaRPr lang="fa-IR" sz="1100" dirty="0">
              <a:solidFill>
                <a:srgbClr val="000845"/>
              </a:solidFill>
              <a:cs typeface="B Titr" panose="000007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615309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000" dirty="0" smtClean="0">
                <a:cs typeface="B Titr" panose="00000700000000000000" pitchFamily="2" charset="-78"/>
              </a:rPr>
              <a:t>6</a:t>
            </a:r>
            <a:endParaRPr lang="en-US" sz="2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08739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81</Words>
  <Application>Microsoft Office PowerPoint</Application>
  <PresentationFormat>On-screen Show (4:3)</PresentationFormat>
  <Paragraphs>28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 Titr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3</cp:revision>
  <dcterms:created xsi:type="dcterms:W3CDTF">2022-10-14T19:34:50Z</dcterms:created>
  <dcterms:modified xsi:type="dcterms:W3CDTF">2022-10-15T07:09:13Z</dcterms:modified>
</cp:coreProperties>
</file>